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4F76"/>
    <a:srgbClr val="00639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10" d="100"/>
          <a:sy n="110" d="100"/>
        </p:scale>
        <p:origin x="-2376" y="-82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4922534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 rot="5400000">
            <a:off x="5463778" y="1371600"/>
            <a:ext cx="4388644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 rot="5400000">
            <a:off x="1272778" y="-609600"/>
            <a:ext cx="4388644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Calibri"/>
              <a:buChar char="•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Calibri"/>
              <a:buChar char="–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Calibri"/>
              <a:buChar char="•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–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»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Calibri"/>
              <a:buChar char="•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Calibri"/>
              <a:buChar char="–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Calibri"/>
              <a:buChar char="•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–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»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ctrTitle"/>
          </p:nvPr>
        </p:nvSpPr>
        <p:spPr>
          <a:xfrm>
            <a:off x="685800" y="1597819"/>
            <a:ext cx="7772400" cy="110251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ubTitle" idx="1"/>
          </p:nvPr>
        </p:nvSpPr>
        <p:spPr>
          <a:xfrm>
            <a:off x="1371601" y="2914650"/>
            <a:ext cx="6400799" cy="13144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640"/>
              </a:spcBef>
              <a:buClr>
                <a:srgbClr val="888888"/>
              </a:buClr>
              <a:buFont typeface="Calibri"/>
              <a:buNone/>
              <a:defRPr sz="32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ctr" rtl="0">
              <a:spcBef>
                <a:spcPts val="560"/>
              </a:spcBef>
              <a:buClr>
                <a:srgbClr val="888888"/>
              </a:buClr>
              <a:buFont typeface="Calibri"/>
              <a:buNone/>
              <a:defRPr sz="28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ctr" rtl="0">
              <a:spcBef>
                <a:spcPts val="480"/>
              </a:spcBef>
              <a:buClr>
                <a:srgbClr val="888888"/>
              </a:buClr>
              <a:buFont typeface="Calibri"/>
              <a:buNone/>
              <a:defRPr sz="24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ctr" rtl="0">
              <a:spcBef>
                <a:spcPts val="400"/>
              </a:spcBef>
              <a:buClr>
                <a:srgbClr val="888888"/>
              </a:buClr>
              <a:buFont typeface="Calibri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ctr" rtl="0">
              <a:spcBef>
                <a:spcPts val="400"/>
              </a:spcBef>
              <a:buClr>
                <a:srgbClr val="888888"/>
              </a:buClr>
              <a:buFont typeface="Calibri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ctr" rtl="0">
              <a:spcBef>
                <a:spcPts val="400"/>
              </a:spcBef>
              <a:buClr>
                <a:srgbClr val="888888"/>
              </a:buClr>
              <a:buFont typeface="Calibri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ctr" rtl="0">
              <a:spcBef>
                <a:spcPts val="400"/>
              </a:spcBef>
              <a:buClr>
                <a:srgbClr val="888888"/>
              </a:buClr>
              <a:buFont typeface="Calibri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ctr" rtl="0">
              <a:spcBef>
                <a:spcPts val="400"/>
              </a:spcBef>
              <a:buClr>
                <a:srgbClr val="888888"/>
              </a:buClr>
              <a:buFont typeface="Calibri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ctr" rtl="0">
              <a:spcBef>
                <a:spcPts val="400"/>
              </a:spcBef>
              <a:buClr>
                <a:srgbClr val="888888"/>
              </a:buClr>
              <a:buFont typeface="Calibri"/>
              <a:buNone/>
              <a:defRPr sz="20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 rot="5400000">
            <a:off x="2874764" y="-1217414"/>
            <a:ext cx="3394471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buClr>
                <a:schemeClr val="dk1"/>
              </a:buClr>
              <a:buFont typeface="Calibri"/>
              <a:buChar char="•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indent="-107950" algn="l" rtl="0">
              <a:spcBef>
                <a:spcPts val="560"/>
              </a:spcBef>
              <a:buClr>
                <a:schemeClr val="dk1"/>
              </a:buClr>
              <a:buFont typeface="Calibri"/>
              <a:buChar char="–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indent="-76200" algn="l" rtl="0">
              <a:spcBef>
                <a:spcPts val="480"/>
              </a:spcBef>
              <a:buClr>
                <a:schemeClr val="dk1"/>
              </a:buClr>
              <a:buFont typeface="Calibri"/>
              <a:buChar char="•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–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»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1792289" y="3600450"/>
            <a:ext cx="5486399" cy="4250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1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pic" idx="2"/>
          </p:nvPr>
        </p:nvSpPr>
        <p:spPr>
          <a:xfrm>
            <a:off x="1792289" y="459581"/>
            <a:ext cx="5486399" cy="308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buClr>
                <a:srgbClr val="898989"/>
              </a:buClr>
              <a:buFont typeface="Calibri"/>
              <a:buNone/>
              <a:defRPr sz="3200" b="0" i="0" u="none" strike="noStrike" cap="none" baseline="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buFont typeface="Arial"/>
              <a:buNone/>
              <a:defRPr sz="2800" b="0" i="0" u="none" strike="noStrike" cap="none" baseline="0"/>
            </a:lvl2pPr>
            <a:lvl3pPr marL="914400" marR="0" indent="0" algn="l" rtl="0">
              <a:buFont typeface="Arial"/>
              <a:buNone/>
              <a:defRPr sz="2400" b="0" i="0" u="none" strike="noStrike" cap="none" baseline="0"/>
            </a:lvl3pPr>
            <a:lvl4pPr marL="1371600" marR="0" indent="0" algn="l" rtl="0">
              <a:buFont typeface="Arial"/>
              <a:buNone/>
              <a:defRPr sz="2000" b="0" i="0" u="none" strike="noStrike" cap="none" baseline="0"/>
            </a:lvl4pPr>
            <a:lvl5pPr marL="1828800" marR="0" indent="0" algn="l" rtl="0">
              <a:buFont typeface="Arial"/>
              <a:buNone/>
              <a:defRPr sz="2000" b="0" i="0" u="none" strike="noStrike" cap="none" baseline="0"/>
            </a:lvl5pPr>
            <a:lvl6pPr marL="2286000" marR="0" indent="0" algn="l" rtl="0">
              <a:buFont typeface="Arial"/>
              <a:buNone/>
              <a:defRPr sz="2000" b="0" i="0" u="none" strike="noStrike" cap="none" baseline="0"/>
            </a:lvl6pPr>
            <a:lvl7pPr marL="2743200" marR="0" indent="0" algn="l" rtl="0">
              <a:buFont typeface="Arial"/>
              <a:buNone/>
              <a:defRPr sz="2000" b="0" i="0" u="none" strike="noStrike" cap="none" baseline="0"/>
            </a:lvl7pPr>
            <a:lvl8pPr marL="3200400" marR="0" indent="0" algn="l" rtl="0">
              <a:buFont typeface="Arial"/>
              <a:buNone/>
              <a:defRPr sz="2000" b="0" i="0" u="none" strike="noStrike" cap="none" baseline="0"/>
            </a:lvl8pPr>
            <a:lvl9pPr marL="3657600" marR="0" indent="0" algn="l" rtl="0">
              <a:buFont typeface="Arial"/>
              <a:buNone/>
              <a:defRPr sz="2000" b="0" i="0" u="none" strike="noStrike" cap="none" baseline="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1792289" y="4025503"/>
            <a:ext cx="5486399" cy="60364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Calibri"/>
              <a:buNone/>
              <a:defRPr sz="1400"/>
            </a:lvl1pPr>
            <a:lvl2pPr marL="457200" indent="0" rtl="0">
              <a:buFont typeface="Calibri"/>
              <a:buNone/>
              <a:defRPr sz="1200"/>
            </a:lvl2pPr>
            <a:lvl3pPr marL="914400" indent="0" rtl="0">
              <a:buFont typeface="Calibri"/>
              <a:buNone/>
              <a:defRPr sz="1000"/>
            </a:lvl3pPr>
            <a:lvl4pPr marL="1371600" indent="0" rtl="0">
              <a:buFont typeface="Calibri"/>
              <a:buNone/>
              <a:defRPr sz="900"/>
            </a:lvl4pPr>
            <a:lvl5pPr marL="1828800" indent="0" rtl="0">
              <a:buFont typeface="Calibri"/>
              <a:buNone/>
              <a:defRPr sz="900"/>
            </a:lvl5pPr>
            <a:lvl6pPr marL="2286000" indent="0" rtl="0">
              <a:buFont typeface="Calibri"/>
              <a:buNone/>
              <a:defRPr sz="900"/>
            </a:lvl6pPr>
            <a:lvl7pPr marL="2743200" indent="0" rtl="0">
              <a:buFont typeface="Calibri"/>
              <a:buNone/>
              <a:defRPr sz="900"/>
            </a:lvl7pPr>
            <a:lvl8pPr marL="3200400" indent="0" rtl="0">
              <a:buFont typeface="Calibri"/>
              <a:buNone/>
              <a:defRPr sz="900"/>
            </a:lvl8pPr>
            <a:lvl9pPr marL="3657600" indent="0" rtl="0">
              <a:buFont typeface="Calibri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1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50" cy="43898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3200"/>
            </a:lvl1pPr>
            <a:lvl2pPr rtl="0">
              <a:defRPr sz="2800"/>
            </a:lvl2pPr>
            <a:lvl3pPr rtl="0">
              <a:defRPr sz="2400"/>
            </a:lvl3pPr>
            <a:lvl4pPr rtl="0">
              <a:defRPr sz="2000"/>
            </a:lvl4pPr>
            <a:lvl5pPr rtl="0">
              <a:defRPr sz="20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Calibri"/>
              <a:buNone/>
              <a:defRPr sz="1400"/>
            </a:lvl1pPr>
            <a:lvl2pPr marL="457200" indent="0" rtl="0">
              <a:buFont typeface="Calibri"/>
              <a:buNone/>
              <a:defRPr sz="1200"/>
            </a:lvl2pPr>
            <a:lvl3pPr marL="914400" indent="0" rtl="0">
              <a:buFont typeface="Calibri"/>
              <a:buNone/>
              <a:defRPr sz="1000"/>
            </a:lvl3pPr>
            <a:lvl4pPr marL="1371600" indent="0" rtl="0">
              <a:buFont typeface="Calibri"/>
              <a:buNone/>
              <a:defRPr sz="900"/>
            </a:lvl4pPr>
            <a:lvl5pPr marL="1828800" indent="0" rtl="0">
              <a:buFont typeface="Calibri"/>
              <a:buNone/>
              <a:defRPr sz="900"/>
            </a:lvl5pPr>
            <a:lvl6pPr marL="2286000" indent="0" rtl="0">
              <a:buFont typeface="Calibri"/>
              <a:buNone/>
              <a:defRPr sz="900"/>
            </a:lvl6pPr>
            <a:lvl7pPr marL="2743200" indent="0" rtl="0">
              <a:buFont typeface="Calibri"/>
              <a:buNone/>
              <a:defRPr sz="900"/>
            </a:lvl7pPr>
            <a:lvl8pPr marL="3200400" indent="0" rtl="0">
              <a:buFont typeface="Calibri"/>
              <a:buNone/>
              <a:defRPr sz="900"/>
            </a:lvl8pPr>
            <a:lvl9pPr marL="3657600" indent="0" rtl="0">
              <a:buFont typeface="Calibri"/>
              <a:buNone/>
              <a:defRPr sz="9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457201" y="1151334"/>
            <a:ext cx="4040187" cy="47982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Calibri"/>
              <a:buNone/>
              <a:defRPr sz="2400" b="1"/>
            </a:lvl1pPr>
            <a:lvl2pPr marL="457200" indent="0" rtl="0">
              <a:buFont typeface="Calibri"/>
              <a:buNone/>
              <a:defRPr sz="2000" b="1"/>
            </a:lvl2pPr>
            <a:lvl3pPr marL="914400" indent="0" rtl="0">
              <a:buFont typeface="Calibri"/>
              <a:buNone/>
              <a:defRPr sz="1800" b="1"/>
            </a:lvl3pPr>
            <a:lvl4pPr marL="1371600" indent="0" rtl="0">
              <a:buFont typeface="Calibri"/>
              <a:buNone/>
              <a:defRPr sz="1600" b="1"/>
            </a:lvl4pPr>
            <a:lvl5pPr marL="1828800" indent="0" rtl="0">
              <a:buFont typeface="Calibri"/>
              <a:buNone/>
              <a:defRPr sz="1600" b="1"/>
            </a:lvl5pPr>
            <a:lvl6pPr marL="2286000" indent="0" rtl="0">
              <a:buFont typeface="Calibri"/>
              <a:buNone/>
              <a:defRPr sz="1600" b="1"/>
            </a:lvl6pPr>
            <a:lvl7pPr marL="2743200" indent="0" rtl="0">
              <a:buFont typeface="Calibri"/>
              <a:buNone/>
              <a:defRPr sz="1600" b="1"/>
            </a:lvl7pPr>
            <a:lvl8pPr marL="3200400" indent="0" rtl="0">
              <a:buFont typeface="Calibri"/>
              <a:buNone/>
              <a:defRPr sz="1600" b="1"/>
            </a:lvl8pPr>
            <a:lvl9pPr marL="3657600" indent="0" rtl="0">
              <a:buFont typeface="Calibri"/>
              <a:buNone/>
              <a:defRPr sz="1600" b="1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2"/>
          </p:nvPr>
        </p:nvSpPr>
        <p:spPr>
          <a:xfrm>
            <a:off x="457201" y="1631157"/>
            <a:ext cx="4040187" cy="2963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400"/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3"/>
          </p:nvPr>
        </p:nvSpPr>
        <p:spPr>
          <a:xfrm>
            <a:off x="4645025" y="1151334"/>
            <a:ext cx="4041774" cy="47982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Calibri"/>
              <a:buNone/>
              <a:defRPr sz="2400" b="1"/>
            </a:lvl1pPr>
            <a:lvl2pPr marL="457200" indent="0" rtl="0">
              <a:buFont typeface="Calibri"/>
              <a:buNone/>
              <a:defRPr sz="2000" b="1"/>
            </a:lvl2pPr>
            <a:lvl3pPr marL="914400" indent="0" rtl="0">
              <a:buFont typeface="Calibri"/>
              <a:buNone/>
              <a:defRPr sz="1800" b="1"/>
            </a:lvl3pPr>
            <a:lvl4pPr marL="1371600" indent="0" rtl="0">
              <a:buFont typeface="Calibri"/>
              <a:buNone/>
              <a:defRPr sz="1600" b="1"/>
            </a:lvl4pPr>
            <a:lvl5pPr marL="1828800" indent="0" rtl="0">
              <a:buFont typeface="Calibri"/>
              <a:buNone/>
              <a:defRPr sz="1600" b="1"/>
            </a:lvl5pPr>
            <a:lvl6pPr marL="2286000" indent="0" rtl="0">
              <a:buFont typeface="Calibri"/>
              <a:buNone/>
              <a:defRPr sz="1600" b="1"/>
            </a:lvl6pPr>
            <a:lvl7pPr marL="2743200" indent="0" rtl="0">
              <a:buFont typeface="Calibri"/>
              <a:buNone/>
              <a:defRPr sz="1600" b="1"/>
            </a:lvl7pPr>
            <a:lvl8pPr marL="3200400" indent="0" rtl="0">
              <a:buFont typeface="Calibri"/>
              <a:buNone/>
              <a:defRPr sz="1600" b="1"/>
            </a:lvl8pPr>
            <a:lvl9pPr marL="3657600" indent="0" rtl="0">
              <a:buFont typeface="Calibri"/>
              <a:buNone/>
              <a:defRPr sz="1600" b="1"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4"/>
          </p:nvPr>
        </p:nvSpPr>
        <p:spPr>
          <a:xfrm>
            <a:off x="4645025" y="1631157"/>
            <a:ext cx="4041774" cy="2963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400"/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457201" y="1200151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800"/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body" idx="2"/>
          </p:nvPr>
        </p:nvSpPr>
        <p:spPr>
          <a:xfrm>
            <a:off x="4648201" y="1200151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800"/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 txBox="1">
            <a:spLocks noGrp="1"/>
          </p:cNvSpPr>
          <p:nvPr>
            <p:ph type="title"/>
          </p:nvPr>
        </p:nvSpPr>
        <p:spPr>
          <a:xfrm>
            <a:off x="722312" y="3305176"/>
            <a:ext cx="7772400" cy="102155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defRPr sz="4000" b="1" cap="small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1"/>
          </p:nvPr>
        </p:nvSpPr>
        <p:spPr>
          <a:xfrm>
            <a:off x="722312" y="2180035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Clr>
                <a:srgbClr val="888888"/>
              </a:buClr>
              <a:buFont typeface="Calibri"/>
              <a:buNone/>
              <a:defRPr sz="2000">
                <a:solidFill>
                  <a:srgbClr val="888888"/>
                </a:solidFill>
              </a:defRPr>
            </a:lvl1pPr>
            <a:lvl2pPr marL="457200" indent="0" rtl="0">
              <a:buClr>
                <a:srgbClr val="888888"/>
              </a:buClr>
              <a:buFont typeface="Calibri"/>
              <a:buNone/>
              <a:defRPr sz="1800">
                <a:solidFill>
                  <a:srgbClr val="888888"/>
                </a:solidFill>
              </a:defRPr>
            </a:lvl2pPr>
            <a:lvl3pPr marL="914400" indent="0" rtl="0">
              <a:buClr>
                <a:srgbClr val="888888"/>
              </a:buClr>
              <a:buFont typeface="Calibri"/>
              <a:buNone/>
              <a:defRPr sz="1600">
                <a:solidFill>
                  <a:srgbClr val="888888"/>
                </a:solidFill>
              </a:defRPr>
            </a:lvl3pPr>
            <a:lvl4pPr marL="1371600" indent="0" rtl="0"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4pPr>
            <a:lvl5pPr marL="1828800" indent="0" rtl="0"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5pPr>
            <a:lvl6pPr marL="2286000" indent="0" rtl="0"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6pPr>
            <a:lvl7pPr marL="2743200" indent="0" rtl="0"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7pPr>
            <a:lvl8pPr marL="3200400" indent="0" rtl="0"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8pPr>
            <a:lvl9pPr marL="3657600" indent="0" rtl="0"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0000"/>
            <a:lum/>
          </a:blip>
          <a:srcRect/>
          <a:tile tx="0" ty="0" sx="30000" sy="30000" flip="none" algn="tl"/>
        </a:blipFill>
        <a:effectLst/>
      </p:bgPr>
    </p:bg>
    <p:spTree>
      <p:nvGrpSpPr>
        <p:cNvPr id="1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ângulo 9"/>
          <p:cNvSpPr/>
          <p:nvPr userDrawn="1"/>
        </p:nvSpPr>
        <p:spPr>
          <a:xfrm>
            <a:off x="0" y="0"/>
            <a:ext cx="9144000" cy="8975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" name="Shape 5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139700" algn="l" rtl="0">
              <a:spcBef>
                <a:spcPts val="640"/>
              </a:spcBef>
              <a:buClr>
                <a:schemeClr val="dk1"/>
              </a:buClr>
              <a:buFont typeface="Calibri"/>
              <a:buChar char="•"/>
              <a:defRPr sz="3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indent="-107950" algn="l" rtl="0">
              <a:spcBef>
                <a:spcPts val="560"/>
              </a:spcBef>
              <a:buClr>
                <a:schemeClr val="dk1"/>
              </a:buClr>
              <a:buFont typeface="Calibri"/>
              <a:buChar char="–"/>
              <a:defRPr sz="2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indent="-76200" algn="l" rtl="0">
              <a:spcBef>
                <a:spcPts val="480"/>
              </a:spcBef>
              <a:buClr>
                <a:schemeClr val="dk1"/>
              </a:buClr>
              <a:buFont typeface="Calibri"/>
              <a:buChar char="•"/>
              <a:defRPr sz="24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–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»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indent="-101600" algn="l" rtl="0">
              <a:spcBef>
                <a:spcPts val="400"/>
              </a:spcBef>
              <a:buClr>
                <a:schemeClr val="dk1"/>
              </a:buClr>
              <a:buFont typeface="Calibri"/>
              <a:buChar char="•"/>
              <a:defRPr sz="20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dt" idx="10"/>
          </p:nvPr>
        </p:nvSpPr>
        <p:spPr>
          <a:xfrm>
            <a:off x="457201" y="4767263"/>
            <a:ext cx="2133599" cy="2738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defRPr sz="1200" b="0" i="0" u="none" strike="noStrike" cap="none" baseline="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ft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defRPr sz="18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sldNum" idx="12"/>
          </p:nvPr>
        </p:nvSpPr>
        <p:spPr>
          <a:xfrm>
            <a:off x="6553201" y="4767263"/>
            <a:ext cx="2133599" cy="2738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r" rtl="0">
              <a:defRPr sz="1200" b="0" i="0" u="none" strike="noStrike" cap="none" baseline="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pic>
        <p:nvPicPr>
          <p:cNvPr id="11" name="Imagem 10" descr="marca_3extensao.png"/>
          <p:cNvPicPr>
            <a:picLocks noChangeAspect="1"/>
          </p:cNvPicPr>
          <p:nvPr userDrawn="1"/>
        </p:nvPicPr>
        <p:blipFill>
          <a:blip r:embed="rId14">
            <a:biLevel thresh="50000"/>
          </a:blip>
          <a:stretch>
            <a:fillRect/>
          </a:stretch>
        </p:blipFill>
        <p:spPr>
          <a:xfrm>
            <a:off x="7452320" y="51470"/>
            <a:ext cx="1611682" cy="771550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/>
          <p:cNvSpPr>
            <a:spLocks noGrp="1"/>
          </p:cNvSpPr>
          <p:nvPr/>
        </p:nvSpPr>
        <p:spPr bwMode="auto">
          <a:xfrm>
            <a:off x="304800" y="1540768"/>
            <a:ext cx="85344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ＭＳ Ｐゴシック" pitchFamily="-108" charset="-128"/>
                <a:cs typeface="ＭＳ Ｐゴシック" pitchFamily="-108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-108" charset="-128"/>
                <a:cs typeface="ＭＳ Ｐゴシック" pitchFamily="-108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-108" charset="-128"/>
                <a:cs typeface="ＭＳ Ｐゴシック" pitchFamily="-108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-108" charset="-128"/>
                <a:cs typeface="ＭＳ Ｐゴシック" pitchFamily="-108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pitchFamily="-108" charset="-128"/>
                <a:cs typeface="ＭＳ Ｐゴシック" pitchFamily="-108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defTabSz="1008063">
              <a:spcBef>
                <a:spcPct val="20000"/>
              </a:spcBef>
            </a:pPr>
            <a:r>
              <a:rPr lang="en-AU" sz="3600" b="1" dirty="0" err="1" smtClean="0">
                <a:latin typeface="Helvetica" charset="0"/>
                <a:ea typeface="ＭＳ Ｐゴシック" pitchFamily="34" charset="-128"/>
                <a:cs typeface="Helvetica" charset="0"/>
              </a:rPr>
              <a:t>Título</a:t>
            </a:r>
            <a:r>
              <a:rPr lang="en-AU" sz="3600" b="1" dirty="0" smtClean="0">
                <a:latin typeface="Helvetica" charset="0"/>
                <a:ea typeface="ＭＳ Ｐゴシック" pitchFamily="34" charset="-128"/>
                <a:cs typeface="Helvetica" charset="0"/>
              </a:rPr>
              <a:t> (</a:t>
            </a:r>
            <a:r>
              <a:rPr lang="en-AU" sz="3600" b="1" dirty="0" err="1" smtClean="0">
                <a:latin typeface="Helvetica" charset="0"/>
                <a:cs typeface="Helvetica" charset="0"/>
              </a:rPr>
              <a:t>recomendado</a:t>
            </a:r>
            <a:r>
              <a:rPr lang="en-AU" sz="3600" b="1" dirty="0" smtClean="0">
                <a:latin typeface="Helvetica" charset="0"/>
                <a:cs typeface="Helvetica" charset="0"/>
              </a:rPr>
              <a:t>: </a:t>
            </a:r>
            <a:r>
              <a:rPr lang="en-AU" sz="3600" b="1" dirty="0" err="1" smtClean="0">
                <a:latin typeface="Helvetica" charset="0"/>
                <a:cs typeface="Helvetica" charset="0"/>
              </a:rPr>
              <a:t>fonte</a:t>
            </a:r>
            <a:r>
              <a:rPr lang="en-AU" sz="3600" b="1" dirty="0" smtClean="0">
                <a:latin typeface="Helvetica" charset="0"/>
                <a:cs typeface="Helvetica" charset="0"/>
              </a:rPr>
              <a:t> </a:t>
            </a:r>
            <a:r>
              <a:rPr lang="en-AU" sz="3600" b="1" dirty="0" err="1" smtClean="0">
                <a:latin typeface="Helvetica" charset="0"/>
                <a:cs typeface="Helvetica" charset="0"/>
              </a:rPr>
              <a:t>Helvética</a:t>
            </a:r>
            <a:r>
              <a:rPr lang="en-AU" sz="3600" b="1" dirty="0" smtClean="0">
                <a:latin typeface="Helvetica" charset="0"/>
                <a:cs typeface="Helvetica" charset="0"/>
              </a:rPr>
              <a:t> </a:t>
            </a:r>
            <a:r>
              <a:rPr lang="en-AU" sz="3600" b="1" dirty="0" err="1" smtClean="0">
                <a:latin typeface="Helvetica" charset="0"/>
                <a:cs typeface="Helvetica" charset="0"/>
              </a:rPr>
              <a:t>ou</a:t>
            </a:r>
            <a:r>
              <a:rPr lang="en-AU" sz="3600" b="1" dirty="0" smtClean="0">
                <a:latin typeface="Helvetica" charset="0"/>
                <a:cs typeface="Helvetica" charset="0"/>
              </a:rPr>
              <a:t> Arial </a:t>
            </a:r>
            <a:r>
              <a:rPr lang="en-AU" sz="3600" b="1" dirty="0" err="1" smtClean="0">
                <a:latin typeface="Helvetica" charset="0"/>
                <a:cs typeface="Helvetica" charset="0"/>
              </a:rPr>
              <a:t>negrito</a:t>
            </a:r>
            <a:r>
              <a:rPr lang="en-AU" sz="3600" b="1" dirty="0" smtClean="0">
                <a:latin typeface="Helvetica" charset="0"/>
                <a:cs typeface="Helvetica" charset="0"/>
              </a:rPr>
              <a:t> </a:t>
            </a:r>
            <a:r>
              <a:rPr lang="en-AU" sz="3600" b="1" dirty="0" err="1" smtClean="0">
                <a:latin typeface="Helvetica" charset="0"/>
                <a:cs typeface="Helvetica" charset="0"/>
              </a:rPr>
              <a:t>tamanho</a:t>
            </a:r>
            <a:r>
              <a:rPr lang="en-AU" sz="3600" b="1" dirty="0" smtClean="0">
                <a:latin typeface="Helvetica" charset="0"/>
                <a:cs typeface="Helvetica" charset="0"/>
              </a:rPr>
              <a:t> 36</a:t>
            </a:r>
            <a:r>
              <a:rPr lang="en-AU" sz="3600" b="1" dirty="0" smtClean="0">
                <a:latin typeface="Helvetica" charset="0"/>
                <a:ea typeface="ＭＳ Ｐゴシック" pitchFamily="34" charset="-128"/>
                <a:cs typeface="Helvetica" charset="0"/>
              </a:rPr>
              <a:t>)</a:t>
            </a:r>
            <a:endParaRPr lang="en-NZ" sz="3600" b="1" dirty="0" smtClean="0">
              <a:ea typeface="ＭＳ Ｐゴシック" pitchFamily="34" charset="-128"/>
            </a:endParaRPr>
          </a:p>
        </p:txBody>
      </p:sp>
      <p:sp>
        <p:nvSpPr>
          <p:cNvPr id="5" name="Subtitle 5"/>
          <p:cNvSpPr>
            <a:spLocks noGrp="1"/>
          </p:cNvSpPr>
          <p:nvPr/>
        </p:nvSpPr>
        <p:spPr bwMode="auto">
          <a:xfrm>
            <a:off x="1295400" y="3293369"/>
            <a:ext cx="6858000" cy="1294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ＭＳ Ｐゴシック" pitchFamily="-108" charset="-128"/>
                <a:cs typeface="ＭＳ Ｐゴシック" pitchFamily="-108" charset="-128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ＭＳ Ｐゴシック" pitchFamily="-108" charset="-128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  <a:ea typeface="ＭＳ Ｐゴシック" pitchFamily="-108" charset="-128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8" charset="-128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8" charset="-128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NZ" sz="2400" dirty="0" err="1" smtClean="0">
                <a:ea typeface="ＭＳ Ｐゴシック" pitchFamily="34" charset="-128"/>
              </a:rPr>
              <a:t>Autor</a:t>
            </a:r>
            <a:r>
              <a:rPr lang="en-NZ" sz="2400" dirty="0" smtClean="0">
                <a:ea typeface="ＭＳ Ｐゴシック" pitchFamily="34" charset="-128"/>
              </a:rPr>
              <a:t>(</a:t>
            </a:r>
            <a:r>
              <a:rPr lang="en-NZ" sz="2400" dirty="0" err="1" smtClean="0">
                <a:ea typeface="ＭＳ Ｐゴシック" pitchFamily="34" charset="-128"/>
              </a:rPr>
              <a:t>es</a:t>
            </a:r>
            <a:r>
              <a:rPr lang="en-NZ" sz="2400" dirty="0" smtClean="0">
                <a:ea typeface="ＭＳ Ｐゴシック" pitchFamily="34" charset="-128"/>
              </a:rPr>
              <a:t>) </a:t>
            </a:r>
          </a:p>
          <a:p>
            <a:r>
              <a:rPr lang="en-NZ" sz="2400" dirty="0" err="1" smtClean="0">
                <a:ea typeface="ＭＳ Ｐゴシック" pitchFamily="34" charset="-128"/>
              </a:rPr>
              <a:t>Orientador</a:t>
            </a:r>
            <a:r>
              <a:rPr lang="en-NZ" sz="2400" dirty="0" smtClean="0">
                <a:ea typeface="ＭＳ Ｐゴシック" pitchFamily="34" charset="-128"/>
              </a:rPr>
              <a:t> </a:t>
            </a:r>
            <a:r>
              <a:rPr lang="en-AU" sz="2400" dirty="0" smtClean="0">
                <a:latin typeface="Helvetica" charset="0"/>
                <a:cs typeface="Helvetica" charset="0"/>
              </a:rPr>
              <a:t>(</a:t>
            </a:r>
            <a:r>
              <a:rPr lang="en-AU" sz="2400" dirty="0" err="1" smtClean="0">
                <a:latin typeface="Helvetica" charset="0"/>
                <a:cs typeface="Helvetica" charset="0"/>
              </a:rPr>
              <a:t>Recomendado</a:t>
            </a:r>
            <a:r>
              <a:rPr lang="en-AU" sz="2400" dirty="0" smtClean="0">
                <a:latin typeface="Helvetica" charset="0"/>
                <a:cs typeface="Helvetica" charset="0"/>
              </a:rPr>
              <a:t>:</a:t>
            </a:r>
            <a:r>
              <a:rPr lang="en-AU" sz="2400" b="1" dirty="0" smtClean="0">
                <a:latin typeface="Helvetica" charset="0"/>
                <a:cs typeface="Helvetica" charset="0"/>
              </a:rPr>
              <a:t> </a:t>
            </a:r>
            <a:r>
              <a:rPr lang="en-AU" sz="2400" dirty="0" err="1" smtClean="0">
                <a:latin typeface="Helvetica" charset="0"/>
                <a:cs typeface="Helvetica" charset="0"/>
              </a:rPr>
              <a:t>fonte</a:t>
            </a:r>
            <a:r>
              <a:rPr lang="en-AU" sz="2400" dirty="0" smtClean="0">
                <a:latin typeface="Helvetica" charset="0"/>
                <a:cs typeface="Helvetica" charset="0"/>
              </a:rPr>
              <a:t> </a:t>
            </a:r>
            <a:r>
              <a:rPr lang="en-AU" sz="2400" dirty="0" err="1" smtClean="0">
                <a:latin typeface="Helvetica" charset="0"/>
                <a:cs typeface="Helvetica" charset="0"/>
              </a:rPr>
              <a:t>Helvética</a:t>
            </a:r>
            <a:r>
              <a:rPr lang="en-AU" sz="2400" dirty="0" smtClean="0">
                <a:latin typeface="Helvetica" charset="0"/>
                <a:cs typeface="Helvetica" charset="0"/>
              </a:rPr>
              <a:t> </a:t>
            </a:r>
            <a:r>
              <a:rPr lang="en-AU" sz="2400" dirty="0" err="1" smtClean="0">
                <a:latin typeface="Helvetica" charset="0"/>
                <a:cs typeface="Helvetica" charset="0"/>
              </a:rPr>
              <a:t>ou</a:t>
            </a:r>
            <a:r>
              <a:rPr lang="en-AU" sz="2400" dirty="0" smtClean="0">
                <a:latin typeface="Helvetica" charset="0"/>
                <a:cs typeface="Helvetica" charset="0"/>
              </a:rPr>
              <a:t> Arial, </a:t>
            </a:r>
            <a:r>
              <a:rPr lang="en-AU" sz="2400" dirty="0" err="1" smtClean="0">
                <a:latin typeface="Helvetica" charset="0"/>
                <a:cs typeface="Helvetica" charset="0"/>
              </a:rPr>
              <a:t>tamanho</a:t>
            </a:r>
            <a:r>
              <a:rPr lang="en-AU" sz="2400" dirty="0" smtClean="0">
                <a:latin typeface="Helvetica" charset="0"/>
                <a:cs typeface="Helvetica" charset="0"/>
              </a:rPr>
              <a:t> de 20 a 24)</a:t>
            </a:r>
            <a:endParaRPr lang="en-NZ" sz="2400" dirty="0" smtClean="0">
              <a:ea typeface="ＭＳ Ｐゴシック" pitchFamily="34" charset="-12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12" y="212738"/>
            <a:ext cx="1646071" cy="445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145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123478"/>
            <a:ext cx="516101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r>
              <a:rPr lang="en-US" sz="3200" b="1" dirty="0" err="1" smtClean="0">
                <a:solidFill>
                  <a:schemeClr val="bg1"/>
                </a:solidFill>
                <a:latin typeface="Helvetica" charset="0"/>
                <a:cs typeface="Arial" pitchFamily="34" charset="0"/>
              </a:rPr>
              <a:t>Introdução</a:t>
            </a:r>
            <a:r>
              <a:rPr lang="en-US" sz="3200" b="1" dirty="0">
                <a:solidFill>
                  <a:schemeClr val="bg1"/>
                </a:solidFill>
                <a:latin typeface="Helvetica" charset="0"/>
                <a:cs typeface="Arial" pitchFamily="34" charset="0"/>
              </a:rPr>
              <a:t/>
            </a:r>
            <a:br>
              <a:rPr lang="en-US" sz="3200" b="1" dirty="0">
                <a:solidFill>
                  <a:schemeClr val="bg1"/>
                </a:solidFill>
                <a:latin typeface="Helvetica" charset="0"/>
                <a:cs typeface="Arial" pitchFamily="34" charset="0"/>
              </a:rPr>
            </a:br>
            <a:endParaRPr lang="en-GB" sz="3200" b="1" dirty="0">
              <a:solidFill>
                <a:schemeClr val="bg1"/>
              </a:solidFill>
              <a:latin typeface="Helvetica" charset="0"/>
              <a:cs typeface="Arial" pitchFamily="34" charset="0"/>
            </a:endParaRPr>
          </a:p>
        </p:txBody>
      </p:sp>
      <p:sp>
        <p:nvSpPr>
          <p:cNvPr id="9" name="Espaço Reservado para Texto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008063">
              <a:spcBef>
                <a:spcPct val="20000"/>
              </a:spcBef>
            </a:pPr>
            <a:r>
              <a:rPr lang="en-AU" sz="2000" dirty="0" smtClean="0">
                <a:latin typeface="Helvetica" charset="0"/>
                <a:cs typeface="Helvetica" charset="0"/>
              </a:rPr>
              <a:t>Como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usar</a:t>
            </a:r>
            <a:r>
              <a:rPr lang="en-AU" sz="2000" dirty="0" smtClean="0">
                <a:latin typeface="Helvetica" charset="0"/>
                <a:cs typeface="Helvetica" charset="0"/>
              </a:rPr>
              <a:t>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este</a:t>
            </a:r>
            <a:r>
              <a:rPr lang="en-AU" sz="2000" dirty="0" smtClean="0">
                <a:latin typeface="Helvetica" charset="0"/>
                <a:cs typeface="Helvetica" charset="0"/>
              </a:rPr>
              <a:t>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modelo</a:t>
            </a:r>
            <a:r>
              <a:rPr lang="en-AU" sz="2000" dirty="0" smtClean="0">
                <a:latin typeface="Helvetica" charset="0"/>
                <a:cs typeface="Helvetica" charset="0"/>
              </a:rPr>
              <a:t> de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pôster</a:t>
            </a:r>
            <a:r>
              <a:rPr lang="en-AU" sz="2000" dirty="0" smtClean="0">
                <a:latin typeface="Helvetica" charset="0"/>
                <a:cs typeface="Helvetica" charset="0"/>
              </a:rPr>
              <a:t>…</a:t>
            </a:r>
          </a:p>
          <a:p>
            <a:pPr defTabSz="1008063">
              <a:spcBef>
                <a:spcPct val="40000"/>
              </a:spcBef>
            </a:pPr>
            <a:r>
              <a:rPr lang="en-AU" sz="2000" dirty="0" smtClean="0">
                <a:latin typeface="Helvetica" charset="0"/>
                <a:cs typeface="Helvetica" charset="0"/>
              </a:rPr>
              <a:t>(</a:t>
            </a:r>
            <a:r>
              <a:rPr lang="en-AU" sz="2000" b="1" dirty="0" err="1" smtClean="0">
                <a:latin typeface="Helvetica" charset="0"/>
                <a:cs typeface="Helvetica" charset="0"/>
              </a:rPr>
              <a:t>recomendado</a:t>
            </a:r>
            <a:r>
              <a:rPr lang="en-AU" sz="2000" b="1" dirty="0" smtClean="0">
                <a:latin typeface="Helvetica" charset="0"/>
                <a:cs typeface="Helvetica" charset="0"/>
              </a:rPr>
              <a:t>: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fonte</a:t>
            </a:r>
            <a:r>
              <a:rPr lang="en-AU" sz="2000" dirty="0" smtClean="0">
                <a:latin typeface="Helvetica" charset="0"/>
                <a:cs typeface="Helvetica" charset="0"/>
              </a:rPr>
              <a:t>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Helvética</a:t>
            </a:r>
            <a:r>
              <a:rPr lang="en-AU" sz="2000" dirty="0" smtClean="0">
                <a:latin typeface="Helvetica" charset="0"/>
                <a:cs typeface="Helvetica" charset="0"/>
              </a:rPr>
              <a:t>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ou</a:t>
            </a:r>
            <a:r>
              <a:rPr lang="en-AU" sz="2000" dirty="0" smtClean="0">
                <a:latin typeface="Helvetica" charset="0"/>
                <a:cs typeface="Helvetica" charset="0"/>
              </a:rPr>
              <a:t> Arial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tamanho</a:t>
            </a:r>
            <a:r>
              <a:rPr lang="en-AU" sz="2000" dirty="0" smtClean="0">
                <a:latin typeface="Helvetica" charset="0"/>
                <a:cs typeface="Helvetica" charset="0"/>
              </a:rPr>
              <a:t> 20 a 24)</a:t>
            </a:r>
            <a:endParaRPr lang="en-AU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007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123478"/>
            <a:ext cx="516101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r>
              <a:rPr lang="en-US" sz="3200" b="1" dirty="0" err="1" smtClean="0">
                <a:solidFill>
                  <a:schemeClr val="bg1"/>
                </a:solidFill>
                <a:latin typeface="Helvetica" charset="0"/>
                <a:cs typeface="Arial" pitchFamily="34" charset="0"/>
              </a:rPr>
              <a:t>Objetivos</a:t>
            </a:r>
            <a:r>
              <a:rPr lang="en-US" sz="3200" b="1" dirty="0">
                <a:solidFill>
                  <a:schemeClr val="bg1"/>
                </a:solidFill>
                <a:latin typeface="Helvetica" charset="0"/>
                <a:cs typeface="Arial" pitchFamily="34" charset="0"/>
              </a:rPr>
              <a:t/>
            </a:r>
            <a:br>
              <a:rPr lang="en-US" sz="3200" b="1" dirty="0">
                <a:solidFill>
                  <a:schemeClr val="bg1"/>
                </a:solidFill>
                <a:latin typeface="Helvetica" charset="0"/>
                <a:cs typeface="Arial" pitchFamily="34" charset="0"/>
              </a:rPr>
            </a:br>
            <a:endParaRPr lang="en-GB" sz="3200" b="1" dirty="0">
              <a:solidFill>
                <a:schemeClr val="bg1"/>
              </a:solidFill>
              <a:latin typeface="Helvetica" charset="0"/>
              <a:cs typeface="Arial" pitchFamily="34" charset="0"/>
            </a:endParaRPr>
          </a:p>
        </p:txBody>
      </p:sp>
      <p:sp>
        <p:nvSpPr>
          <p:cNvPr id="7" name="Espaço Reservado para Texto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008063">
              <a:spcBef>
                <a:spcPct val="20000"/>
              </a:spcBef>
            </a:pPr>
            <a:r>
              <a:rPr lang="en-AU" sz="2000" dirty="0" smtClean="0">
                <a:latin typeface="Helvetica" charset="0"/>
                <a:cs typeface="Helvetica" charset="0"/>
              </a:rPr>
              <a:t>Como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usar</a:t>
            </a:r>
            <a:r>
              <a:rPr lang="en-AU" sz="2000" dirty="0" smtClean="0">
                <a:latin typeface="Helvetica" charset="0"/>
                <a:cs typeface="Helvetica" charset="0"/>
              </a:rPr>
              <a:t>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este</a:t>
            </a:r>
            <a:r>
              <a:rPr lang="en-AU" sz="2000" dirty="0" smtClean="0">
                <a:latin typeface="Helvetica" charset="0"/>
                <a:cs typeface="Helvetica" charset="0"/>
              </a:rPr>
              <a:t>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modelo</a:t>
            </a:r>
            <a:r>
              <a:rPr lang="en-AU" sz="2000" dirty="0" smtClean="0">
                <a:latin typeface="Helvetica" charset="0"/>
                <a:cs typeface="Helvetica" charset="0"/>
              </a:rPr>
              <a:t> de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pôster</a:t>
            </a:r>
            <a:r>
              <a:rPr lang="en-AU" sz="2000" dirty="0" smtClean="0">
                <a:latin typeface="Helvetica" charset="0"/>
                <a:cs typeface="Helvetica" charset="0"/>
              </a:rPr>
              <a:t>…</a:t>
            </a:r>
          </a:p>
          <a:p>
            <a:pPr defTabSz="1008063">
              <a:spcBef>
                <a:spcPct val="40000"/>
              </a:spcBef>
            </a:pPr>
            <a:r>
              <a:rPr lang="en-AU" sz="2000" dirty="0" smtClean="0">
                <a:latin typeface="Helvetica" charset="0"/>
                <a:cs typeface="Helvetica" charset="0"/>
              </a:rPr>
              <a:t>(</a:t>
            </a:r>
            <a:r>
              <a:rPr lang="en-AU" sz="2000" b="1" dirty="0" err="1" smtClean="0">
                <a:latin typeface="Helvetica" charset="0"/>
                <a:cs typeface="Helvetica" charset="0"/>
              </a:rPr>
              <a:t>recomendado</a:t>
            </a:r>
            <a:r>
              <a:rPr lang="en-AU" sz="2000" b="1" dirty="0" smtClean="0">
                <a:latin typeface="Helvetica" charset="0"/>
                <a:cs typeface="Helvetica" charset="0"/>
              </a:rPr>
              <a:t>: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fonte</a:t>
            </a:r>
            <a:r>
              <a:rPr lang="en-AU" sz="2000" dirty="0" smtClean="0">
                <a:latin typeface="Helvetica" charset="0"/>
                <a:cs typeface="Helvetica" charset="0"/>
              </a:rPr>
              <a:t>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Helvética</a:t>
            </a:r>
            <a:r>
              <a:rPr lang="en-AU" sz="2000" dirty="0" smtClean="0">
                <a:latin typeface="Helvetica" charset="0"/>
                <a:cs typeface="Helvetica" charset="0"/>
              </a:rPr>
              <a:t>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ou</a:t>
            </a:r>
            <a:r>
              <a:rPr lang="en-AU" sz="2000" dirty="0" smtClean="0">
                <a:latin typeface="Helvetica" charset="0"/>
                <a:cs typeface="Helvetica" charset="0"/>
              </a:rPr>
              <a:t> Arial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tamanho</a:t>
            </a:r>
            <a:r>
              <a:rPr lang="en-AU" sz="2000" dirty="0" smtClean="0">
                <a:latin typeface="Helvetica" charset="0"/>
                <a:cs typeface="Helvetica" charset="0"/>
              </a:rPr>
              <a:t> 20 a 24)</a:t>
            </a:r>
            <a:endParaRPr lang="en-AU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007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123478"/>
            <a:ext cx="5868144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r>
              <a:rPr lang="en-US" sz="3200" b="1" dirty="0" err="1" smtClean="0">
                <a:solidFill>
                  <a:schemeClr val="bg1"/>
                </a:solidFill>
                <a:latin typeface="Helvetica" charset="0"/>
                <a:cs typeface="Arial" pitchFamily="34" charset="0"/>
              </a:rPr>
              <a:t>Metodologia</a:t>
            </a:r>
            <a:r>
              <a:rPr lang="en-US" sz="3200" b="1" dirty="0">
                <a:solidFill>
                  <a:schemeClr val="bg1"/>
                </a:solidFill>
                <a:latin typeface="Helvetica" charset="0"/>
                <a:cs typeface="Arial" pitchFamily="34" charset="0"/>
              </a:rPr>
              <a:t/>
            </a:r>
            <a:br>
              <a:rPr lang="en-US" sz="3200" b="1" dirty="0">
                <a:solidFill>
                  <a:schemeClr val="bg1"/>
                </a:solidFill>
                <a:latin typeface="Helvetica" charset="0"/>
                <a:cs typeface="Arial" pitchFamily="34" charset="0"/>
              </a:rPr>
            </a:br>
            <a:endParaRPr lang="en-GB" sz="3200" b="1" dirty="0">
              <a:solidFill>
                <a:schemeClr val="bg1"/>
              </a:solidFill>
              <a:latin typeface="Helvetica" charset="0"/>
              <a:cs typeface="Arial" pitchFamily="34" charset="0"/>
            </a:endParaRPr>
          </a:p>
        </p:txBody>
      </p:sp>
      <p:sp>
        <p:nvSpPr>
          <p:cNvPr id="7" name="Espaço Reservado para Texto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008063">
              <a:spcBef>
                <a:spcPct val="20000"/>
              </a:spcBef>
            </a:pPr>
            <a:r>
              <a:rPr lang="en-AU" sz="2000" dirty="0" smtClean="0">
                <a:latin typeface="Helvetica" charset="0"/>
                <a:cs typeface="Helvetica" charset="0"/>
              </a:rPr>
              <a:t>Como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usar</a:t>
            </a:r>
            <a:r>
              <a:rPr lang="en-AU" sz="2000" dirty="0" smtClean="0">
                <a:latin typeface="Helvetica" charset="0"/>
                <a:cs typeface="Helvetica" charset="0"/>
              </a:rPr>
              <a:t>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este</a:t>
            </a:r>
            <a:r>
              <a:rPr lang="en-AU" sz="2000" dirty="0" smtClean="0">
                <a:latin typeface="Helvetica" charset="0"/>
                <a:cs typeface="Helvetica" charset="0"/>
              </a:rPr>
              <a:t>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modelo</a:t>
            </a:r>
            <a:r>
              <a:rPr lang="en-AU" sz="2000" dirty="0" smtClean="0">
                <a:latin typeface="Helvetica" charset="0"/>
                <a:cs typeface="Helvetica" charset="0"/>
              </a:rPr>
              <a:t> de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pôster</a:t>
            </a:r>
            <a:r>
              <a:rPr lang="en-AU" sz="2000" dirty="0" smtClean="0">
                <a:latin typeface="Helvetica" charset="0"/>
                <a:cs typeface="Helvetica" charset="0"/>
              </a:rPr>
              <a:t>…</a:t>
            </a:r>
          </a:p>
          <a:p>
            <a:pPr defTabSz="1008063">
              <a:spcBef>
                <a:spcPct val="20000"/>
              </a:spcBef>
            </a:pPr>
            <a:r>
              <a:rPr lang="en-AU" sz="2000" dirty="0" smtClean="0">
                <a:latin typeface="Helvetica" charset="0"/>
                <a:cs typeface="Helvetica" charset="0"/>
              </a:rPr>
              <a:t>(</a:t>
            </a:r>
            <a:r>
              <a:rPr lang="en-AU" sz="2000" b="1" dirty="0" err="1" smtClean="0">
                <a:latin typeface="Helvetica" charset="0"/>
                <a:cs typeface="Helvetica" charset="0"/>
              </a:rPr>
              <a:t>recomendado</a:t>
            </a:r>
            <a:r>
              <a:rPr lang="en-AU" sz="2000" b="1" dirty="0" smtClean="0">
                <a:latin typeface="Helvetica" charset="0"/>
                <a:cs typeface="Helvetica" charset="0"/>
              </a:rPr>
              <a:t>: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fonte</a:t>
            </a:r>
            <a:r>
              <a:rPr lang="en-AU" sz="2000" dirty="0" smtClean="0">
                <a:latin typeface="Helvetica" charset="0"/>
                <a:cs typeface="Helvetica" charset="0"/>
              </a:rPr>
              <a:t>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Helvética</a:t>
            </a:r>
            <a:r>
              <a:rPr lang="en-AU" sz="2000" dirty="0" smtClean="0">
                <a:latin typeface="Helvetica" charset="0"/>
                <a:cs typeface="Helvetica" charset="0"/>
              </a:rPr>
              <a:t>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ou</a:t>
            </a:r>
            <a:r>
              <a:rPr lang="en-AU" sz="2000" dirty="0" smtClean="0">
                <a:latin typeface="Helvetica" charset="0"/>
                <a:cs typeface="Helvetica" charset="0"/>
              </a:rPr>
              <a:t> Arial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tamanho</a:t>
            </a:r>
            <a:r>
              <a:rPr lang="en-AU" sz="2000" dirty="0" smtClean="0">
                <a:latin typeface="Helvetica" charset="0"/>
                <a:cs typeface="Helvetica" charset="0"/>
              </a:rPr>
              <a:t> 20 a 24)</a:t>
            </a:r>
            <a:endParaRPr lang="en-AU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007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89942"/>
            <a:ext cx="5868144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r>
              <a:rPr lang="en-US" sz="3200" b="1" dirty="0" err="1" smtClean="0">
                <a:solidFill>
                  <a:schemeClr val="bg1"/>
                </a:solidFill>
                <a:latin typeface="Helvetica" charset="0"/>
                <a:cs typeface="Arial" pitchFamily="34" charset="0"/>
              </a:rPr>
              <a:t>Resultados</a:t>
            </a:r>
            <a:r>
              <a:rPr lang="en-US" sz="3200" b="1" dirty="0" smtClean="0">
                <a:solidFill>
                  <a:schemeClr val="bg1"/>
                </a:solidFill>
                <a:latin typeface="Helvetica" charset="0"/>
                <a:cs typeface="Arial" pitchFamily="34" charset="0"/>
              </a:rPr>
              <a:t>/</a:t>
            </a:r>
            <a:r>
              <a:rPr lang="en-US" sz="3200" b="1" dirty="0" err="1" smtClean="0">
                <a:solidFill>
                  <a:schemeClr val="bg1"/>
                </a:solidFill>
                <a:latin typeface="Helvetica" charset="0"/>
                <a:cs typeface="Arial" pitchFamily="34" charset="0"/>
              </a:rPr>
              <a:t>Discussão</a:t>
            </a:r>
            <a:r>
              <a:rPr lang="en-US" sz="3200" b="1" dirty="0">
                <a:solidFill>
                  <a:schemeClr val="bg1"/>
                </a:solidFill>
                <a:latin typeface="Helvetica" charset="0"/>
                <a:cs typeface="Arial" pitchFamily="34" charset="0"/>
              </a:rPr>
              <a:t/>
            </a:r>
            <a:br>
              <a:rPr lang="en-US" sz="3200" b="1" dirty="0">
                <a:solidFill>
                  <a:schemeClr val="bg1"/>
                </a:solidFill>
                <a:latin typeface="Helvetica" charset="0"/>
                <a:cs typeface="Arial" pitchFamily="34" charset="0"/>
              </a:rPr>
            </a:br>
            <a:endParaRPr lang="en-GB" sz="3200" b="1" dirty="0">
              <a:solidFill>
                <a:schemeClr val="bg1"/>
              </a:solidFill>
              <a:latin typeface="Helvetica" charset="0"/>
              <a:cs typeface="Arial" pitchFamily="34" charset="0"/>
            </a:endParaRPr>
          </a:p>
        </p:txBody>
      </p:sp>
      <p:sp>
        <p:nvSpPr>
          <p:cNvPr id="7" name="Espaço Reservado para Texto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008063">
              <a:spcBef>
                <a:spcPct val="20000"/>
              </a:spcBef>
            </a:pPr>
            <a:r>
              <a:rPr lang="en-AU" sz="2000" dirty="0" smtClean="0">
                <a:latin typeface="Helvetica" charset="0"/>
                <a:cs typeface="Helvetica" charset="0"/>
              </a:rPr>
              <a:t>Como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usar</a:t>
            </a:r>
            <a:r>
              <a:rPr lang="en-AU" sz="2000" dirty="0" smtClean="0">
                <a:latin typeface="Helvetica" charset="0"/>
                <a:cs typeface="Helvetica" charset="0"/>
              </a:rPr>
              <a:t>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este</a:t>
            </a:r>
            <a:r>
              <a:rPr lang="en-AU" sz="2000" dirty="0" smtClean="0">
                <a:latin typeface="Helvetica" charset="0"/>
                <a:cs typeface="Helvetica" charset="0"/>
              </a:rPr>
              <a:t>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modelo</a:t>
            </a:r>
            <a:r>
              <a:rPr lang="en-AU" sz="2000" dirty="0" smtClean="0">
                <a:latin typeface="Helvetica" charset="0"/>
                <a:cs typeface="Helvetica" charset="0"/>
              </a:rPr>
              <a:t> de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pôster</a:t>
            </a:r>
            <a:r>
              <a:rPr lang="en-AU" sz="2000" dirty="0" smtClean="0">
                <a:latin typeface="Helvetica" charset="0"/>
                <a:cs typeface="Helvetica" charset="0"/>
              </a:rPr>
              <a:t>…</a:t>
            </a:r>
          </a:p>
          <a:p>
            <a:pPr defTabSz="1008063">
              <a:spcBef>
                <a:spcPct val="40000"/>
              </a:spcBef>
            </a:pPr>
            <a:r>
              <a:rPr lang="en-AU" sz="2000" dirty="0" smtClean="0">
                <a:latin typeface="Helvetica" charset="0"/>
                <a:cs typeface="Helvetica" charset="0"/>
              </a:rPr>
              <a:t>(</a:t>
            </a:r>
            <a:r>
              <a:rPr lang="en-AU" sz="2000" b="1" dirty="0" err="1" smtClean="0">
                <a:latin typeface="Helvetica" charset="0"/>
                <a:cs typeface="Helvetica" charset="0"/>
              </a:rPr>
              <a:t>recomendado</a:t>
            </a:r>
            <a:r>
              <a:rPr lang="en-AU" sz="2000" b="1" dirty="0" smtClean="0">
                <a:latin typeface="Helvetica" charset="0"/>
                <a:cs typeface="Helvetica" charset="0"/>
              </a:rPr>
              <a:t>: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fonte</a:t>
            </a:r>
            <a:r>
              <a:rPr lang="en-AU" sz="2000" dirty="0" smtClean="0">
                <a:latin typeface="Helvetica" charset="0"/>
                <a:cs typeface="Helvetica" charset="0"/>
              </a:rPr>
              <a:t>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Helvética</a:t>
            </a:r>
            <a:r>
              <a:rPr lang="en-AU" sz="2000" dirty="0" smtClean="0">
                <a:latin typeface="Helvetica" charset="0"/>
                <a:cs typeface="Helvetica" charset="0"/>
              </a:rPr>
              <a:t>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ou</a:t>
            </a:r>
            <a:r>
              <a:rPr lang="en-AU" sz="2000" dirty="0" smtClean="0">
                <a:latin typeface="Helvetica" charset="0"/>
                <a:cs typeface="Helvetica" charset="0"/>
              </a:rPr>
              <a:t> Arial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tamanho</a:t>
            </a:r>
            <a:r>
              <a:rPr lang="en-AU" sz="2000" dirty="0" smtClean="0">
                <a:latin typeface="Helvetica" charset="0"/>
                <a:cs typeface="Helvetica" charset="0"/>
              </a:rPr>
              <a:t> 20 a 24)</a:t>
            </a:r>
            <a:endParaRPr lang="en-AU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007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89942"/>
            <a:ext cx="5868144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r>
              <a:rPr lang="en-US" sz="3200" b="1" dirty="0" err="1" smtClean="0">
                <a:solidFill>
                  <a:schemeClr val="bg1"/>
                </a:solidFill>
                <a:latin typeface="Helvetica" charset="0"/>
                <a:cs typeface="Arial" pitchFamily="34" charset="0"/>
              </a:rPr>
              <a:t>Considerações</a:t>
            </a:r>
            <a:r>
              <a:rPr lang="en-US" sz="3200" b="1" dirty="0" smtClean="0">
                <a:solidFill>
                  <a:schemeClr val="bg1"/>
                </a:solidFill>
                <a:latin typeface="Helvetica" charset="0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latin typeface="Helvetica" charset="0"/>
                <a:cs typeface="Arial" pitchFamily="34" charset="0"/>
              </a:rPr>
              <a:t>Finais</a:t>
            </a:r>
            <a:r>
              <a:rPr lang="en-US" sz="3200" b="1" dirty="0">
                <a:solidFill>
                  <a:schemeClr val="bg1"/>
                </a:solidFill>
                <a:latin typeface="Helvetica" charset="0"/>
                <a:cs typeface="Arial" pitchFamily="34" charset="0"/>
              </a:rPr>
              <a:t/>
            </a:r>
            <a:br>
              <a:rPr lang="en-US" sz="3200" b="1" dirty="0">
                <a:solidFill>
                  <a:schemeClr val="bg1"/>
                </a:solidFill>
                <a:latin typeface="Helvetica" charset="0"/>
                <a:cs typeface="Arial" pitchFamily="34" charset="0"/>
              </a:rPr>
            </a:br>
            <a:endParaRPr lang="en-GB" sz="3200" b="1" dirty="0">
              <a:solidFill>
                <a:schemeClr val="bg1"/>
              </a:solidFill>
              <a:latin typeface="Helvetica" charset="0"/>
              <a:cs typeface="Arial" pitchFamily="34" charset="0"/>
            </a:endParaRPr>
          </a:p>
        </p:txBody>
      </p:sp>
      <p:sp>
        <p:nvSpPr>
          <p:cNvPr id="7" name="Espaço Reservado para Texto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1008063">
              <a:spcBef>
                <a:spcPct val="20000"/>
              </a:spcBef>
            </a:pPr>
            <a:r>
              <a:rPr lang="en-AU" sz="2000" dirty="0" smtClean="0">
                <a:latin typeface="Helvetica" charset="0"/>
                <a:cs typeface="Helvetica" charset="0"/>
              </a:rPr>
              <a:t>Como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usar</a:t>
            </a:r>
            <a:r>
              <a:rPr lang="en-AU" sz="2000" dirty="0" smtClean="0">
                <a:latin typeface="Helvetica" charset="0"/>
                <a:cs typeface="Helvetica" charset="0"/>
              </a:rPr>
              <a:t>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este</a:t>
            </a:r>
            <a:r>
              <a:rPr lang="en-AU" sz="2000" dirty="0" smtClean="0">
                <a:latin typeface="Helvetica" charset="0"/>
                <a:cs typeface="Helvetica" charset="0"/>
              </a:rPr>
              <a:t>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modelo</a:t>
            </a:r>
            <a:r>
              <a:rPr lang="en-AU" sz="2000" dirty="0" smtClean="0">
                <a:latin typeface="Helvetica" charset="0"/>
                <a:cs typeface="Helvetica" charset="0"/>
              </a:rPr>
              <a:t> de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pôster</a:t>
            </a:r>
            <a:r>
              <a:rPr lang="en-AU" sz="2000" dirty="0" smtClean="0">
                <a:latin typeface="Helvetica" charset="0"/>
                <a:cs typeface="Helvetica" charset="0"/>
              </a:rPr>
              <a:t>…</a:t>
            </a:r>
          </a:p>
          <a:p>
            <a:pPr defTabSz="1008063">
              <a:spcBef>
                <a:spcPct val="20000"/>
              </a:spcBef>
            </a:pPr>
            <a:r>
              <a:rPr lang="en-AU" sz="2000" dirty="0" smtClean="0">
                <a:latin typeface="Helvetica" charset="0"/>
                <a:cs typeface="Helvetica" charset="0"/>
              </a:rPr>
              <a:t>(</a:t>
            </a:r>
            <a:r>
              <a:rPr lang="en-AU" sz="2000" b="1" dirty="0" err="1" smtClean="0">
                <a:latin typeface="Helvetica" charset="0"/>
                <a:cs typeface="Helvetica" charset="0"/>
              </a:rPr>
              <a:t>recomendado</a:t>
            </a:r>
            <a:r>
              <a:rPr lang="en-AU" sz="2000" b="1" dirty="0" smtClean="0">
                <a:latin typeface="Helvetica" charset="0"/>
                <a:cs typeface="Helvetica" charset="0"/>
              </a:rPr>
              <a:t>: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fonte</a:t>
            </a:r>
            <a:r>
              <a:rPr lang="en-AU" sz="2000" dirty="0" smtClean="0">
                <a:latin typeface="Helvetica" charset="0"/>
                <a:cs typeface="Helvetica" charset="0"/>
              </a:rPr>
              <a:t>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Helvética</a:t>
            </a:r>
            <a:r>
              <a:rPr lang="en-AU" sz="2000" dirty="0" smtClean="0">
                <a:latin typeface="Helvetica" charset="0"/>
                <a:cs typeface="Helvetica" charset="0"/>
              </a:rPr>
              <a:t>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ou</a:t>
            </a:r>
            <a:r>
              <a:rPr lang="en-AU" sz="2000" dirty="0" smtClean="0">
                <a:latin typeface="Helvetica" charset="0"/>
                <a:cs typeface="Helvetica" charset="0"/>
              </a:rPr>
              <a:t> Arial </a:t>
            </a:r>
            <a:r>
              <a:rPr lang="en-AU" sz="2000" dirty="0" err="1" smtClean="0">
                <a:latin typeface="Helvetica" charset="0"/>
                <a:cs typeface="Helvetica" charset="0"/>
              </a:rPr>
              <a:t>tamanho</a:t>
            </a:r>
            <a:r>
              <a:rPr lang="en-AU" sz="2000" dirty="0" smtClean="0">
                <a:latin typeface="Helvetica" charset="0"/>
                <a:cs typeface="Helvetica" charset="0"/>
              </a:rPr>
              <a:t> 20 a 24)</a:t>
            </a:r>
            <a:endParaRPr lang="en-AU" sz="20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007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89942"/>
            <a:ext cx="5868144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+mn-cs"/>
              </a:defRPr>
            </a:lvl9pPr>
          </a:lstStyle>
          <a:p>
            <a:r>
              <a:rPr lang="en-US" sz="3200" b="1" dirty="0" err="1" smtClean="0">
                <a:solidFill>
                  <a:schemeClr val="bg1"/>
                </a:solidFill>
                <a:latin typeface="Helvetica" charset="0"/>
                <a:cs typeface="Arial" pitchFamily="34" charset="0"/>
              </a:rPr>
              <a:t>Referências</a:t>
            </a:r>
            <a:r>
              <a:rPr lang="en-US" sz="3200" b="1" dirty="0">
                <a:solidFill>
                  <a:schemeClr val="bg1"/>
                </a:solidFill>
                <a:latin typeface="Helvetica" charset="0"/>
                <a:cs typeface="Arial" pitchFamily="34" charset="0"/>
              </a:rPr>
              <a:t/>
            </a:r>
            <a:br>
              <a:rPr lang="en-US" sz="3200" b="1" dirty="0">
                <a:solidFill>
                  <a:schemeClr val="bg1"/>
                </a:solidFill>
                <a:latin typeface="Helvetica" charset="0"/>
                <a:cs typeface="Arial" pitchFamily="34" charset="0"/>
              </a:rPr>
            </a:br>
            <a:endParaRPr lang="en-GB" sz="3200" b="1" dirty="0">
              <a:solidFill>
                <a:schemeClr val="bg1"/>
              </a:solidFill>
              <a:latin typeface="Helvetica" charset="0"/>
              <a:cs typeface="Arial" pitchFamily="34" charset="0"/>
            </a:endParaRPr>
          </a:p>
        </p:txBody>
      </p:sp>
      <p:sp>
        <p:nvSpPr>
          <p:cNvPr id="7" name="Espaço Reservado para Texto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17550" indent="-514350" defTabSz="1008063">
              <a:spcBef>
                <a:spcPct val="20000"/>
              </a:spcBef>
              <a:buNone/>
            </a:pPr>
            <a:r>
              <a:rPr lang="en-AU" sz="1600" dirty="0" smtClean="0">
                <a:latin typeface="Helvetica" charset="0"/>
                <a:cs typeface="Helvetica" charset="0"/>
              </a:rPr>
              <a:t>Como </a:t>
            </a:r>
            <a:r>
              <a:rPr lang="en-AU" sz="1600" dirty="0" err="1" smtClean="0">
                <a:latin typeface="Helvetica" charset="0"/>
                <a:cs typeface="Helvetica" charset="0"/>
              </a:rPr>
              <a:t>usar</a:t>
            </a:r>
            <a:r>
              <a:rPr lang="en-AU" sz="1600" dirty="0" smtClean="0">
                <a:latin typeface="Helvetica" charset="0"/>
                <a:cs typeface="Helvetica" charset="0"/>
              </a:rPr>
              <a:t> </a:t>
            </a:r>
            <a:r>
              <a:rPr lang="en-AU" sz="1600" dirty="0" err="1" smtClean="0">
                <a:latin typeface="Helvetica" charset="0"/>
                <a:cs typeface="Helvetica" charset="0"/>
              </a:rPr>
              <a:t>este</a:t>
            </a:r>
            <a:r>
              <a:rPr lang="en-AU" sz="1600" dirty="0" smtClean="0">
                <a:latin typeface="Helvetica" charset="0"/>
                <a:cs typeface="Helvetica" charset="0"/>
              </a:rPr>
              <a:t> </a:t>
            </a:r>
            <a:r>
              <a:rPr lang="en-AU" sz="1600" dirty="0" err="1" smtClean="0">
                <a:latin typeface="Helvetica" charset="0"/>
                <a:cs typeface="Helvetica" charset="0"/>
              </a:rPr>
              <a:t>modelo</a:t>
            </a:r>
            <a:r>
              <a:rPr lang="en-AU" sz="1600" dirty="0" smtClean="0">
                <a:latin typeface="Helvetica" charset="0"/>
                <a:cs typeface="Helvetica" charset="0"/>
              </a:rPr>
              <a:t> de </a:t>
            </a:r>
            <a:r>
              <a:rPr lang="en-AU" sz="1600" dirty="0" err="1" smtClean="0">
                <a:latin typeface="Helvetica" charset="0"/>
                <a:cs typeface="Helvetica" charset="0"/>
              </a:rPr>
              <a:t>pôster</a:t>
            </a:r>
            <a:r>
              <a:rPr lang="en-AU" sz="1600" dirty="0" smtClean="0">
                <a:latin typeface="Helvetica" charset="0"/>
                <a:cs typeface="Helvetica" charset="0"/>
              </a:rPr>
              <a:t>…</a:t>
            </a:r>
          </a:p>
          <a:p>
            <a:pPr marL="717550" indent="-514350" defTabSz="1008063">
              <a:spcBef>
                <a:spcPct val="20000"/>
              </a:spcBef>
              <a:buNone/>
            </a:pPr>
            <a:r>
              <a:rPr lang="en-AU" sz="1600" dirty="0" smtClean="0">
                <a:latin typeface="Helvetica" charset="0"/>
                <a:cs typeface="Helvetica" charset="0"/>
              </a:rPr>
              <a:t>(</a:t>
            </a:r>
            <a:r>
              <a:rPr lang="en-AU" sz="1600" b="1" dirty="0" err="1" smtClean="0">
                <a:latin typeface="Helvetica" charset="0"/>
                <a:cs typeface="Helvetica" charset="0"/>
              </a:rPr>
              <a:t>recomendado</a:t>
            </a:r>
            <a:r>
              <a:rPr lang="en-AU" sz="1600" b="1" dirty="0" smtClean="0">
                <a:latin typeface="Helvetica" charset="0"/>
                <a:cs typeface="Helvetica" charset="0"/>
              </a:rPr>
              <a:t>: </a:t>
            </a:r>
            <a:r>
              <a:rPr lang="en-AU" sz="1600" dirty="0" err="1" smtClean="0">
                <a:latin typeface="Helvetica" charset="0"/>
                <a:cs typeface="Helvetica" charset="0"/>
              </a:rPr>
              <a:t>fonte</a:t>
            </a:r>
            <a:r>
              <a:rPr lang="en-AU" sz="1600" dirty="0" smtClean="0">
                <a:latin typeface="Helvetica" charset="0"/>
                <a:cs typeface="Helvetica" charset="0"/>
              </a:rPr>
              <a:t> </a:t>
            </a:r>
            <a:r>
              <a:rPr lang="en-AU" sz="1600" dirty="0" err="1" smtClean="0">
                <a:latin typeface="Helvetica" charset="0"/>
                <a:cs typeface="Helvetica" charset="0"/>
              </a:rPr>
              <a:t>Helvética</a:t>
            </a:r>
            <a:r>
              <a:rPr lang="en-AU" sz="1600" dirty="0" smtClean="0">
                <a:latin typeface="Helvetica" charset="0"/>
                <a:cs typeface="Helvetica" charset="0"/>
              </a:rPr>
              <a:t> </a:t>
            </a:r>
            <a:r>
              <a:rPr lang="en-AU" sz="1600" dirty="0" err="1" smtClean="0">
                <a:latin typeface="Helvetica" charset="0"/>
                <a:cs typeface="Helvetica" charset="0"/>
              </a:rPr>
              <a:t>ou</a:t>
            </a:r>
            <a:r>
              <a:rPr lang="en-AU" sz="1600" dirty="0" smtClean="0">
                <a:latin typeface="Helvetica" charset="0"/>
                <a:cs typeface="Helvetica" charset="0"/>
              </a:rPr>
              <a:t> Arial </a:t>
            </a:r>
            <a:r>
              <a:rPr lang="en-AU" sz="1600" dirty="0" err="1" smtClean="0">
                <a:latin typeface="Helvetica" charset="0"/>
                <a:cs typeface="Helvetica" charset="0"/>
              </a:rPr>
              <a:t>tamanho</a:t>
            </a:r>
            <a:r>
              <a:rPr lang="en-AU" sz="1600" dirty="0" smtClean="0">
                <a:latin typeface="Helvetica" charset="0"/>
                <a:cs typeface="Helvetica" charset="0"/>
              </a:rPr>
              <a:t> 16)</a:t>
            </a:r>
            <a:endParaRPr lang="en-AU" sz="1600" dirty="0" smtClean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007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148</Words>
  <Application>Microsoft Office PowerPoint</Application>
  <PresentationFormat>Apresentação na tela (16:9)</PresentationFormat>
  <Paragraphs>21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7</vt:i4>
      </vt:variant>
    </vt:vector>
  </HeadingPairs>
  <TitlesOfParts>
    <vt:vector size="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Adriano Max</dc:creator>
  <cp:lastModifiedBy>pc</cp:lastModifiedBy>
  <cp:revision>18</cp:revision>
  <dcterms:modified xsi:type="dcterms:W3CDTF">2015-08-03T18:19:38Z</dcterms:modified>
</cp:coreProperties>
</file>